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36A04-969E-5430-77F7-4365601C1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3CA4A4-2D61-83F3-8D3A-59FF92DEB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0A08C-4E64-B2F1-2346-DF70C7FC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6DAD08-04B1-A1D0-CD0B-51EFD1FF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E66A3D-708B-5E96-729D-4537E1E9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9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4BDB2-C1E4-F542-CAE9-15D95C79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9F7AE60-913A-3FB0-CDF6-C3A0B2B55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080CD-191A-1BC2-35F2-2CF17653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2F19D3-531A-4767-96D0-DC30BD99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431374-73EC-6DB0-F55C-9F3D935B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621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DA8587-3C2E-ECE9-EB3E-A45CE1291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AD0A5F-BFE6-39EC-7CAD-B5F714CD2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0CBE29-BFAC-6ED9-FBE3-D3B2FBCFE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C2D502-4B9D-F8BF-7E28-F002EFF6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DE53B-7B5C-18EF-02A3-C682740A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8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255DF-1293-0E20-3782-35D87C09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9C89FD-E6A9-6B27-3814-44F44344B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CFBFCD-9774-1B10-789B-233C92C6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2B696F-658D-450A-5C5B-F75ADEE6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F4205-5FAB-3A2C-A57C-506B6C73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9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CF148-91F2-DBF4-C614-F4C5F5FC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4881D1-66E7-E538-CEE5-D5FCFCAC6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E99091-9FBF-842D-9BAE-08405712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2D3FB1-E08B-AF9E-2CDC-536F72EF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7785F8-2B6A-4EBB-6ED9-FE60FA23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38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598FF-1D34-1D29-0A30-E941DBB5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F7DD8C-4764-0A8B-B468-09AD42082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4F285F-1AE0-1308-D3FF-97FC8FCD7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69CE9E-15EF-903B-27A2-EE7C82BA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125911-2B97-F85E-97E1-04005E19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E27FC1-C416-7B09-171C-E2D61AE4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68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D6E2F0-78FD-F320-2E7A-B5B091A8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A32EBE-833E-A549-72EB-E1638BCE8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12F7CD-A715-290F-C192-008FF2E9A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2CBE64-783E-6B4B-E495-EB0E0C2C4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C9F6A17-3590-AE19-959D-06AE16598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64769FC-C8AB-B24B-543C-B1A64E8B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38FB09-95D7-EA45-2183-8736E942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74C78B5-CEAD-9A77-401E-7E56BB30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40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A6DFA-0AB4-9233-0291-EADE5E5F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A6C233-F24A-EEF4-BEC6-96CE0827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D8C13CB-F08C-B820-113E-43F13270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D2C33EC-425B-8A67-0F9B-FCCA2911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0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686ADB3-D332-5B34-BFE6-E1E8CB3D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A159C9C-3E07-868C-FBFA-0BF671DFA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EC5618-094F-DEBB-2F84-43E73696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57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72B70-ED7D-4373-2350-75D2D805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B843F3-6121-7E35-4101-15BFB37F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1F2071-E7E3-62C2-0963-5FDC5FD3B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6A4BAE-7028-348A-9089-C4B87017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545EBC-E55D-EB2F-37A4-8BD8E6B0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D1C1DD-1A2E-79F9-8E44-57E5EA7D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9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3636C-64C7-767B-2596-65F3B03A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E2345E-82DD-C804-BBF2-53A38B6B7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E7571F-98A0-D024-0B3B-5B2B6095B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13A749F-327A-A36D-EFDC-990C1DADC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7F1CBC-CC1C-9F6E-0C34-B50D8C28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A72AEA-981F-DF5A-4AF6-48FFF9E4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01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1A24AE-D1AA-36A5-A25E-3F7AF498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81072B-2FFA-E0B9-8825-EE660E494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58E4A9-3C18-2652-E5C4-5147ABCB5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58E14-B535-46DE-8F40-5D687CC04B1F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8001AC-7F30-FEC6-863E-20D540330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8F091-B064-0A03-96DF-21A049593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B6E4-F7A1-49E1-84D8-6E2616406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96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82667185-C809-3150-0AA1-FD5568D57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88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abela&#10;&#10;Descrição gerada automaticamente">
            <a:extLst>
              <a:ext uri="{FF2B5EF4-FFF2-40B4-BE49-F238E27FC236}">
                <a16:creationId xmlns:a16="http://schemas.microsoft.com/office/drawing/2014/main" id="{5B6D0699-FA8A-1E72-87F0-04D3D86F4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04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C876FE49-605B-70F8-F7E5-4E3F003D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 com confiança média">
            <a:extLst>
              <a:ext uri="{FF2B5EF4-FFF2-40B4-BE49-F238E27FC236}">
                <a16:creationId xmlns:a16="http://schemas.microsoft.com/office/drawing/2014/main" id="{67E9CEF2-3933-FD34-A60B-532A7E54F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4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AEA203D3-FBFF-6105-070C-52C753CD6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1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58367275-4709-32B9-5770-E069E0E82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74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E2CE1D-C177-3BFC-6024-C15D798AE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22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rta&#10;&#10;Descrição gerada automaticamente">
            <a:extLst>
              <a:ext uri="{FF2B5EF4-FFF2-40B4-BE49-F238E27FC236}">
                <a16:creationId xmlns:a16="http://schemas.microsoft.com/office/drawing/2014/main" id="{BEAADBDB-F461-CDAF-9805-5ACDF7A99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0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48F79C8C-106A-D6D5-AA28-965615973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0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D06921B0-AA58-883F-3B68-86FAF20A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3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us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9A2A831D-1078-6925-B1AB-2C3204DD1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3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F1760052-7893-60C5-5C6B-C8B4FE190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5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19CD8D12-4F24-1E5E-921F-B878C958A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7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abela&#10;&#10;Descrição gerada automaticamente">
            <a:extLst>
              <a:ext uri="{FF2B5EF4-FFF2-40B4-BE49-F238E27FC236}">
                <a16:creationId xmlns:a16="http://schemas.microsoft.com/office/drawing/2014/main" id="{517911C6-4A2B-33FD-DEFF-863CDA577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33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 com confiança baixa">
            <a:extLst>
              <a:ext uri="{FF2B5EF4-FFF2-40B4-BE49-F238E27FC236}">
                <a16:creationId xmlns:a16="http://schemas.microsoft.com/office/drawing/2014/main" id="{9DDD90FD-AB7A-9451-438E-DFA9EAF7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29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8BA8FD84-F1CA-7B76-98AA-50EC8C99C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32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D0ADF99F-6F5A-3137-66D1-DF2301231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77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A65518D0-F4D7-FE7E-0871-9EA7FE2EC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34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4C5968C9-9EFA-BBCA-A9C0-F645CEF0A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7A7DB983-AF1E-924A-4C28-63C5A447D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2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BE08139E-6FAB-C26C-4985-893B37509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7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20BCE73F-BD27-849C-7D23-38AD49985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01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018770C0-BE43-5EC7-0083-F057BFE8B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7F14E4D-6B46-1525-E587-A7FF0F8B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0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F4278A36-2E9D-2DF9-767E-6CCDB46C8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068C33A3-BD92-D421-C772-F6ED65F8B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B6E102B2-86C6-A622-1929-F1C6D9BF3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abela&#10;&#10;Descrição gerada automaticamente">
            <a:extLst>
              <a:ext uri="{FF2B5EF4-FFF2-40B4-BE49-F238E27FC236}">
                <a16:creationId xmlns:a16="http://schemas.microsoft.com/office/drawing/2014/main" id="{8F574981-0A4B-89AA-CB4C-B743E404D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08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35A952C9-6C80-56B6-E5FB-335AABE9A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3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abela&#10;&#10;Descrição gerada automaticamente">
            <a:extLst>
              <a:ext uri="{FF2B5EF4-FFF2-40B4-BE49-F238E27FC236}">
                <a16:creationId xmlns:a16="http://schemas.microsoft.com/office/drawing/2014/main" id="{26B98A80-B84F-40B7-9259-46C44B882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82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GABRIEL ALVES DOS SANTOS .</dc:creator>
  <cp:lastModifiedBy>VICTOR GABRIEL ALVES DOS SANTOS .</cp:lastModifiedBy>
  <cp:revision>1</cp:revision>
  <dcterms:created xsi:type="dcterms:W3CDTF">2022-09-03T02:14:52Z</dcterms:created>
  <dcterms:modified xsi:type="dcterms:W3CDTF">2022-09-03T02:38:14Z</dcterms:modified>
</cp:coreProperties>
</file>